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8" r:id="rId4"/>
    <p:sldMasterId id="2147483654" r:id="rId5"/>
    <p:sldMasterId id="2147483656" r:id="rId6"/>
    <p:sldMasterId id="2147483660" r:id="rId7"/>
    <p:sldMasterId id="2147483662" r:id="rId8"/>
    <p:sldMasterId id="2147483664" r:id="rId9"/>
    <p:sldMasterId id="2147483666" r:id="rId10"/>
  </p:sldMasterIdLst>
  <p:handoutMasterIdLst>
    <p:handoutMasterId r:id="rId22"/>
  </p:handoutMasterIdLst>
  <p:sldIdLst>
    <p:sldId id="257" r:id="rId11"/>
    <p:sldId id="268" r:id="rId12"/>
    <p:sldId id="269" r:id="rId13"/>
    <p:sldId id="274" r:id="rId14"/>
    <p:sldId id="275" r:id="rId15"/>
    <p:sldId id="278" r:id="rId16"/>
    <p:sldId id="273" r:id="rId17"/>
    <p:sldId id="279" r:id="rId18"/>
    <p:sldId id="280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128"/>
    <a:srgbClr val="15274D"/>
    <a:srgbClr val="17264D"/>
    <a:srgbClr val="E2252C"/>
    <a:srgbClr val="FF0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3"/>
    <p:restoredTop sz="94674"/>
  </p:normalViewPr>
  <p:slideViewPr>
    <p:cSldViewPr snapToGrid="0" snapToObjects="1">
      <p:cViewPr varScale="1">
        <p:scale>
          <a:sx n="106" d="100"/>
          <a:sy n="10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ECEA5B-1542-1B19-1A2A-272913C60D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5A3FD-0EB8-4419-E02F-DB20BFDD81C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94B68-A442-BC4E-8F31-6A062B17B167}" type="datetimeFigureOut">
              <a:rPr lang="en-US" smtClean="0"/>
              <a:t>11/10/23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03EC4A-80A7-CC58-BBAD-379680135E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CB614-255C-43EA-3271-A898B325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ED018-6BEE-1347-AC5D-05C9247C5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1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D5B55B7-DCAE-B347-9C92-3567D87E7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267" y="2117968"/>
            <a:ext cx="4817350" cy="21850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Title Slide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434C13-93B4-8A25-EBBB-8F4BD6AD29B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22975" y="865188"/>
            <a:ext cx="5108575" cy="5099050"/>
          </a:xfrm>
          <a:prstGeom prst="rect">
            <a:avLst/>
          </a:prstGeom>
          <a:solidFill>
            <a:srgbClr val="D0212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BY CLICKING ICON</a:t>
            </a:r>
          </a:p>
        </p:txBody>
      </p:sp>
    </p:spTree>
    <p:extLst>
      <p:ext uri="{BB962C8B-B14F-4D97-AF65-F5344CB8AC3E}">
        <p14:creationId xmlns:p14="http://schemas.microsoft.com/office/powerpoint/2010/main" val="52134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5B1C3F58-C7A0-0D40-9556-957080D42744}"/>
              </a:ext>
            </a:extLst>
          </p:cNvPr>
          <p:cNvSpPr/>
          <p:nvPr userDrawn="1"/>
        </p:nvSpPr>
        <p:spPr>
          <a:xfrm>
            <a:off x="675862" y="3289047"/>
            <a:ext cx="2470689" cy="2520079"/>
          </a:xfrm>
          <a:prstGeom prst="round2DiagRect">
            <a:avLst/>
          </a:prstGeom>
          <a:solidFill>
            <a:srgbClr val="17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CB9DAF-0E9A-BA4E-8B7F-66AB8E285D3C}"/>
              </a:ext>
            </a:extLst>
          </p:cNvPr>
          <p:cNvSpPr/>
          <p:nvPr userDrawn="1"/>
        </p:nvSpPr>
        <p:spPr>
          <a:xfrm>
            <a:off x="1583765" y="2986414"/>
            <a:ext cx="654882" cy="654882"/>
          </a:xfrm>
          <a:prstGeom prst="ellipse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D1BA66D1-920C-A64D-80C5-F8C4D1C5C64E}"/>
              </a:ext>
            </a:extLst>
          </p:cNvPr>
          <p:cNvSpPr/>
          <p:nvPr userDrawn="1"/>
        </p:nvSpPr>
        <p:spPr>
          <a:xfrm>
            <a:off x="3439264" y="3289047"/>
            <a:ext cx="2470689" cy="2520079"/>
          </a:xfrm>
          <a:prstGeom prst="round2DiagRect">
            <a:avLst/>
          </a:prstGeom>
          <a:solidFill>
            <a:srgbClr val="17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284028-B946-6547-BBD2-B6549E1CC88A}"/>
              </a:ext>
            </a:extLst>
          </p:cNvPr>
          <p:cNvSpPr/>
          <p:nvPr userDrawn="1"/>
        </p:nvSpPr>
        <p:spPr>
          <a:xfrm>
            <a:off x="4347167" y="2986414"/>
            <a:ext cx="654882" cy="654882"/>
          </a:xfrm>
          <a:prstGeom prst="ellipse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87EDC217-8536-894E-A623-A6A94919587E}"/>
              </a:ext>
            </a:extLst>
          </p:cNvPr>
          <p:cNvSpPr/>
          <p:nvPr userDrawn="1"/>
        </p:nvSpPr>
        <p:spPr>
          <a:xfrm>
            <a:off x="6202665" y="3289047"/>
            <a:ext cx="2470689" cy="2520079"/>
          </a:xfrm>
          <a:prstGeom prst="round2DiagRect">
            <a:avLst/>
          </a:prstGeom>
          <a:solidFill>
            <a:srgbClr val="17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D2DE87-E6C7-D74F-88F8-1F40ED55FFD9}"/>
              </a:ext>
            </a:extLst>
          </p:cNvPr>
          <p:cNvSpPr/>
          <p:nvPr userDrawn="1"/>
        </p:nvSpPr>
        <p:spPr>
          <a:xfrm>
            <a:off x="7110568" y="2986414"/>
            <a:ext cx="654882" cy="654882"/>
          </a:xfrm>
          <a:prstGeom prst="ellipse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id="{99C03CC8-CA67-0C40-86F9-D35FBE2CCC5E}"/>
              </a:ext>
            </a:extLst>
          </p:cNvPr>
          <p:cNvSpPr/>
          <p:nvPr userDrawn="1"/>
        </p:nvSpPr>
        <p:spPr>
          <a:xfrm>
            <a:off x="8966065" y="3289047"/>
            <a:ext cx="2470689" cy="2520079"/>
          </a:xfrm>
          <a:prstGeom prst="round2DiagRect">
            <a:avLst/>
          </a:prstGeom>
          <a:solidFill>
            <a:srgbClr val="17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5CC0EE0-E381-3543-A2BC-3C1B139E86C7}"/>
              </a:ext>
            </a:extLst>
          </p:cNvPr>
          <p:cNvSpPr/>
          <p:nvPr userDrawn="1"/>
        </p:nvSpPr>
        <p:spPr>
          <a:xfrm>
            <a:off x="9873968" y="2986414"/>
            <a:ext cx="654882" cy="654882"/>
          </a:xfrm>
          <a:prstGeom prst="ellipse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63D6940D-F6A8-C7D4-156D-9BB067D0CB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5861" y="3820563"/>
            <a:ext cx="2470689" cy="2291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Answer Goes Here Answer Goes Here Answer Goes Here Answer Goes Here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29">
            <a:extLst>
              <a:ext uri="{FF2B5EF4-FFF2-40B4-BE49-F238E27FC236}">
                <a16:creationId xmlns:a16="http://schemas.microsoft.com/office/drawing/2014/main" id="{79F58753-5FAB-DF82-F9AC-F29622E97C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9261" y="3820564"/>
            <a:ext cx="2470689" cy="2291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Answer Goes Here Answer Goes Here Answer Goes Here Answer Goes Here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1099AFBE-39BD-B3E8-1452-D5D7BF9FD0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2660" y="3810330"/>
            <a:ext cx="2470689" cy="2291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Answer Goes Here Answer Goes Here Answer Goes Here Answer Goes Here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29">
            <a:extLst>
              <a:ext uri="{FF2B5EF4-FFF2-40B4-BE49-F238E27FC236}">
                <a16:creationId xmlns:a16="http://schemas.microsoft.com/office/drawing/2014/main" id="{E188CAAC-6B72-E5DB-DD9D-EAF2E56856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065" y="3810329"/>
            <a:ext cx="2470689" cy="2291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Answer Goes Here Answer Goes Here Answer Goes Here Answer Goes Here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06B56D8-85D9-4A79-79CA-FC103A7BFF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6057" y="3016199"/>
            <a:ext cx="530296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70E72D98-F770-4A02-CEC6-639644F4D1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09457" y="3016199"/>
            <a:ext cx="530296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578E596-3294-1143-160B-56B10FF1A6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172856" y="3016199"/>
            <a:ext cx="530296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70C885F-6743-C04C-073B-48AC9C6EC88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36261" y="3047671"/>
            <a:ext cx="530296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D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F6224A7D-9575-324B-6657-EE1DE7686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5861" y="850642"/>
            <a:ext cx="9854162" cy="1622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D02128"/>
                </a:solidFill>
              </a:defRPr>
            </a:lvl1pPr>
          </a:lstStyle>
          <a:p>
            <a:pPr lvl="0"/>
            <a:r>
              <a:rPr lang="en-US" dirty="0"/>
              <a:t>Question Goes Here</a:t>
            </a:r>
          </a:p>
        </p:txBody>
      </p:sp>
    </p:spTree>
    <p:extLst>
      <p:ext uri="{BB962C8B-B14F-4D97-AF65-F5344CB8AC3E}">
        <p14:creationId xmlns:p14="http://schemas.microsoft.com/office/powerpoint/2010/main" val="226137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117920-57D5-5231-D4F4-572F4B0C2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678" y="487016"/>
            <a:ext cx="2783647" cy="2783233"/>
          </a:xfrm>
          <a:prstGeom prst="rect">
            <a:avLst/>
          </a:prstGeom>
          <a:solidFill>
            <a:srgbClr val="D0212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BY CLICKING ICON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4466E372-4844-E7DF-2E0C-7B84EF1995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5677" y="3587751"/>
            <a:ext cx="2783647" cy="2783233"/>
          </a:xfrm>
          <a:prstGeom prst="rect">
            <a:avLst/>
          </a:prstGeom>
          <a:solidFill>
            <a:srgbClr val="D0212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BY CLICKING ICON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8813353-49DF-A433-EAB8-6CD1391CB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2638" y="1193944"/>
            <a:ext cx="7354886" cy="47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Goes Here</a:t>
            </a:r>
          </a:p>
          <a:p>
            <a:pPr lvl="0"/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0B9096A-3A73-CE02-2A0B-C9835A7ABB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638" y="1665288"/>
            <a:ext cx="7354887" cy="14577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3E6F054-3E6F-878A-6376-41B03489A4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2638" y="338138"/>
            <a:ext cx="7434262" cy="855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C00000"/>
                </a:solidFill>
                <a:latin typeface="+mn-lt"/>
              </a:defRPr>
            </a:lvl2pPr>
            <a:lvl3pPr>
              <a:defRPr sz="3600">
                <a:solidFill>
                  <a:srgbClr val="C00000"/>
                </a:solidFill>
                <a:latin typeface="+mn-lt"/>
              </a:defRPr>
            </a:lvl3pPr>
            <a:lvl4pPr>
              <a:defRPr sz="3600">
                <a:solidFill>
                  <a:srgbClr val="C00000"/>
                </a:solidFill>
                <a:latin typeface="+mn-lt"/>
              </a:defRPr>
            </a:lvl4pPr>
            <a:lvl5pPr>
              <a:defRPr sz="3600">
                <a:solidFill>
                  <a:srgbClr val="C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B67E5C80-1789-C207-41AC-1D8D6D0B49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2638" y="4135993"/>
            <a:ext cx="7354886" cy="4711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 Goes Here</a:t>
            </a:r>
          </a:p>
          <a:p>
            <a:pPr lvl="0"/>
            <a:endParaRPr lang="en-US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16DABA7E-41E4-9F01-688C-1840A83C429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92638" y="4607337"/>
            <a:ext cx="7354887" cy="145773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671F6938-1868-08B7-1F65-3A57A30F44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92638" y="3280187"/>
            <a:ext cx="7434262" cy="855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3600">
                <a:solidFill>
                  <a:srgbClr val="C00000"/>
                </a:solidFill>
                <a:latin typeface="+mn-lt"/>
              </a:defRPr>
            </a:lvl2pPr>
            <a:lvl3pPr>
              <a:defRPr sz="3600">
                <a:solidFill>
                  <a:srgbClr val="C00000"/>
                </a:solidFill>
                <a:latin typeface="+mn-lt"/>
              </a:defRPr>
            </a:lvl3pPr>
            <a:lvl4pPr>
              <a:defRPr sz="3600">
                <a:solidFill>
                  <a:srgbClr val="C00000"/>
                </a:solidFill>
                <a:latin typeface="+mn-lt"/>
              </a:defRPr>
            </a:lvl4pPr>
            <a:lvl5pPr>
              <a:defRPr sz="3600">
                <a:solidFill>
                  <a:srgbClr val="C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3001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45F656-A5A2-BF47-9DD4-4D0A86B041B9}"/>
              </a:ext>
            </a:extLst>
          </p:cNvPr>
          <p:cNvSpPr/>
          <p:nvPr userDrawn="1"/>
        </p:nvSpPr>
        <p:spPr>
          <a:xfrm>
            <a:off x="675862" y="1137805"/>
            <a:ext cx="6096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8275E-13F6-77F2-C362-7A708E9B23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862" y="2039607"/>
            <a:ext cx="6096000" cy="4098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0D482C2-1F8B-5AE1-EF23-33173FC204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81122" y="0"/>
            <a:ext cx="4210878" cy="6858000"/>
          </a:xfrm>
          <a:prstGeom prst="rect">
            <a:avLst/>
          </a:prstGeom>
          <a:solidFill>
            <a:srgbClr val="D0212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BY CLICKING ICON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05C22AF8-FB56-56EE-DE90-D663D58D44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449" y="514185"/>
            <a:ext cx="6096413" cy="622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1527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6313C23-A2DE-61DE-0B9C-E73B6FF748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688" y="1184275"/>
            <a:ext cx="6097587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D02128"/>
                </a:solidFill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205304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45F656-A5A2-BF47-9DD4-4D0A86B041B9}"/>
              </a:ext>
            </a:extLst>
          </p:cNvPr>
          <p:cNvSpPr/>
          <p:nvPr userDrawn="1"/>
        </p:nvSpPr>
        <p:spPr>
          <a:xfrm>
            <a:off x="4736874" y="1178147"/>
            <a:ext cx="6096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2523F57-053D-B4F9-B070-34B4D263F1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4204252" cy="6858000"/>
          </a:xfrm>
          <a:prstGeom prst="rect">
            <a:avLst/>
          </a:prstGeom>
          <a:solidFill>
            <a:srgbClr val="D0212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BY CLICKING ICON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259127-3D5C-C18B-7C72-D8C5990CBF95}"/>
              </a:ext>
            </a:extLst>
          </p:cNvPr>
          <p:cNvSpPr/>
          <p:nvPr userDrawn="1"/>
        </p:nvSpPr>
        <p:spPr>
          <a:xfrm>
            <a:off x="4736461" y="1177714"/>
            <a:ext cx="60960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64731F-5668-B743-681B-7E02048717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6461" y="2079516"/>
            <a:ext cx="6096000" cy="40984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A53A7-1431-718E-FCDA-2179C3EDFA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36461" y="357409"/>
            <a:ext cx="6096413" cy="8207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rgbClr val="17264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rgbClr val="17264D"/>
                </a:solidFill>
              </a:rPr>
              <a:t>Headline Goes Here</a:t>
            </a:r>
            <a:endParaRPr lang="en-US" sz="2800" dirty="0">
              <a:solidFill>
                <a:srgbClr val="17264D"/>
              </a:solidFill>
            </a:endParaRP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5E90C1D8-C78B-01EE-2ED5-59FC3751FB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34874" y="1223433"/>
            <a:ext cx="6097587" cy="544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D02128"/>
                </a:solidFill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182999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45F656-A5A2-BF47-9DD4-4D0A86B041B9}"/>
              </a:ext>
            </a:extLst>
          </p:cNvPr>
          <p:cNvSpPr/>
          <p:nvPr userDrawn="1"/>
        </p:nvSpPr>
        <p:spPr>
          <a:xfrm>
            <a:off x="675861" y="1137805"/>
            <a:ext cx="990505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5B1C3F58-C7A0-0D40-9556-957080D42744}"/>
              </a:ext>
            </a:extLst>
          </p:cNvPr>
          <p:cNvSpPr/>
          <p:nvPr userDrawn="1"/>
        </p:nvSpPr>
        <p:spPr>
          <a:xfrm>
            <a:off x="675861" y="2610676"/>
            <a:ext cx="3299791" cy="3299791"/>
          </a:xfrm>
          <a:prstGeom prst="round2DiagRect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CB9DAF-0E9A-BA4E-8B7F-66AB8E285D3C}"/>
              </a:ext>
            </a:extLst>
          </p:cNvPr>
          <p:cNvSpPr/>
          <p:nvPr userDrawn="1"/>
        </p:nvSpPr>
        <p:spPr>
          <a:xfrm>
            <a:off x="1888434" y="2206487"/>
            <a:ext cx="874644" cy="874644"/>
          </a:xfrm>
          <a:prstGeom prst="ellipse">
            <a:avLst/>
          </a:prstGeom>
          <a:solidFill>
            <a:srgbClr val="17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D1BA66D1-920C-A64D-80C5-F8C4D1C5C64E}"/>
              </a:ext>
            </a:extLst>
          </p:cNvPr>
          <p:cNvSpPr/>
          <p:nvPr userDrawn="1"/>
        </p:nvSpPr>
        <p:spPr>
          <a:xfrm>
            <a:off x="4366592" y="2610676"/>
            <a:ext cx="3299791" cy="3299791"/>
          </a:xfrm>
          <a:prstGeom prst="round2DiagRect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284028-B946-6547-BBD2-B6549E1CC88A}"/>
              </a:ext>
            </a:extLst>
          </p:cNvPr>
          <p:cNvSpPr/>
          <p:nvPr userDrawn="1"/>
        </p:nvSpPr>
        <p:spPr>
          <a:xfrm>
            <a:off x="5579165" y="2206487"/>
            <a:ext cx="874644" cy="874644"/>
          </a:xfrm>
          <a:prstGeom prst="ellipse">
            <a:avLst/>
          </a:prstGeom>
          <a:solidFill>
            <a:srgbClr val="17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87EDC217-8536-894E-A623-A6A94919587E}"/>
              </a:ext>
            </a:extLst>
          </p:cNvPr>
          <p:cNvSpPr/>
          <p:nvPr userDrawn="1"/>
        </p:nvSpPr>
        <p:spPr>
          <a:xfrm>
            <a:off x="8057321" y="2610676"/>
            <a:ext cx="3299791" cy="3299791"/>
          </a:xfrm>
          <a:prstGeom prst="round2DiagRect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D2DE87-E6C7-D74F-88F8-1F40ED55FFD9}"/>
              </a:ext>
            </a:extLst>
          </p:cNvPr>
          <p:cNvSpPr/>
          <p:nvPr userDrawn="1"/>
        </p:nvSpPr>
        <p:spPr>
          <a:xfrm>
            <a:off x="9269894" y="2206487"/>
            <a:ext cx="874644" cy="874644"/>
          </a:xfrm>
          <a:prstGeom prst="ellipse">
            <a:avLst/>
          </a:prstGeom>
          <a:solidFill>
            <a:srgbClr val="17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BFDAA2E-88BD-FA48-EA61-7137680B30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51339" y="2358739"/>
            <a:ext cx="530296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B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BB34BC7-846B-1E0E-2516-9A277732C7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0608" y="2313020"/>
            <a:ext cx="530296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A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2B16D47-F2EE-3D00-67BC-087CCED92D8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275" y="3221038"/>
            <a:ext cx="3298825" cy="446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A15D2205-12A8-716A-5664-BC4B889687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57321" y="3205955"/>
            <a:ext cx="3298825" cy="446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2A5F5EB1-52C0-C262-0DD1-8622C30B74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558" y="3205956"/>
            <a:ext cx="3298825" cy="446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2416F1AC-4067-156A-B5C0-1DF38F5154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688" y="3667125"/>
            <a:ext cx="3300412" cy="175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Goes Here Body Copy Goes Here Body Copy Goes Here Body Copy Goes Here Body Copy Goes Here 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CA5B7A77-777F-AC83-39DF-4724A14A4E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5364" y="3667125"/>
            <a:ext cx="3300412" cy="175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Goes Here Body Copy Goes Here Body Copy Goes Here Body Copy Goes Here Body Copy Goes Here 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93B8FB85-E819-D49E-0587-96AE3F4B2A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57321" y="3677409"/>
            <a:ext cx="3300412" cy="1758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Goes Here Body Copy Goes Here Body Copy Goes Here Body Copy Goes Here Body Copy Goes Here 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C3BD3E8-98F5-34E4-E334-644A19FC98A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441585" y="2374933"/>
            <a:ext cx="530296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86507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45F656-A5A2-BF47-9DD4-4D0A86B041B9}"/>
              </a:ext>
            </a:extLst>
          </p:cNvPr>
          <p:cNvSpPr/>
          <p:nvPr userDrawn="1"/>
        </p:nvSpPr>
        <p:spPr>
          <a:xfrm>
            <a:off x="675861" y="1137805"/>
            <a:ext cx="990505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5B1C3F58-C7A0-0D40-9556-957080D42744}"/>
              </a:ext>
            </a:extLst>
          </p:cNvPr>
          <p:cNvSpPr/>
          <p:nvPr userDrawn="1"/>
        </p:nvSpPr>
        <p:spPr>
          <a:xfrm>
            <a:off x="675862" y="2509121"/>
            <a:ext cx="2470689" cy="3636185"/>
          </a:xfrm>
          <a:prstGeom prst="round2DiagRect">
            <a:avLst/>
          </a:prstGeom>
          <a:solidFill>
            <a:srgbClr val="17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CB9DAF-0E9A-BA4E-8B7F-66AB8E285D3C}"/>
              </a:ext>
            </a:extLst>
          </p:cNvPr>
          <p:cNvSpPr/>
          <p:nvPr userDrawn="1"/>
        </p:nvSpPr>
        <p:spPr>
          <a:xfrm>
            <a:off x="1583765" y="2206488"/>
            <a:ext cx="654882" cy="654882"/>
          </a:xfrm>
          <a:prstGeom prst="ellipse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D1BA66D1-920C-A64D-80C5-F8C4D1C5C64E}"/>
              </a:ext>
            </a:extLst>
          </p:cNvPr>
          <p:cNvSpPr/>
          <p:nvPr userDrawn="1"/>
        </p:nvSpPr>
        <p:spPr>
          <a:xfrm>
            <a:off x="3439264" y="2509121"/>
            <a:ext cx="2470689" cy="3636185"/>
          </a:xfrm>
          <a:prstGeom prst="round2DiagRect">
            <a:avLst/>
          </a:prstGeom>
          <a:solidFill>
            <a:srgbClr val="17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3284028-B946-6547-BBD2-B6549E1CC88A}"/>
              </a:ext>
            </a:extLst>
          </p:cNvPr>
          <p:cNvSpPr/>
          <p:nvPr userDrawn="1"/>
        </p:nvSpPr>
        <p:spPr>
          <a:xfrm>
            <a:off x="4347167" y="2206488"/>
            <a:ext cx="654882" cy="654882"/>
          </a:xfrm>
          <a:prstGeom prst="ellipse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87EDC217-8536-894E-A623-A6A94919587E}"/>
              </a:ext>
            </a:extLst>
          </p:cNvPr>
          <p:cNvSpPr/>
          <p:nvPr userDrawn="1"/>
        </p:nvSpPr>
        <p:spPr>
          <a:xfrm>
            <a:off x="6202665" y="2509121"/>
            <a:ext cx="2470689" cy="3636185"/>
          </a:xfrm>
          <a:prstGeom prst="round2DiagRect">
            <a:avLst/>
          </a:prstGeom>
          <a:solidFill>
            <a:srgbClr val="17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BD2DE87-E6C7-D74F-88F8-1F40ED55FFD9}"/>
              </a:ext>
            </a:extLst>
          </p:cNvPr>
          <p:cNvSpPr/>
          <p:nvPr userDrawn="1"/>
        </p:nvSpPr>
        <p:spPr>
          <a:xfrm>
            <a:off x="7110568" y="2206488"/>
            <a:ext cx="654882" cy="654882"/>
          </a:xfrm>
          <a:prstGeom prst="ellipse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>
            <a:extLst>
              <a:ext uri="{FF2B5EF4-FFF2-40B4-BE49-F238E27FC236}">
                <a16:creationId xmlns:a16="http://schemas.microsoft.com/office/drawing/2014/main" id="{99C03CC8-CA67-0C40-86F9-D35FBE2CCC5E}"/>
              </a:ext>
            </a:extLst>
          </p:cNvPr>
          <p:cNvSpPr/>
          <p:nvPr userDrawn="1"/>
        </p:nvSpPr>
        <p:spPr>
          <a:xfrm>
            <a:off x="8966065" y="2509121"/>
            <a:ext cx="2470689" cy="3636185"/>
          </a:xfrm>
          <a:prstGeom prst="round2DiagRect">
            <a:avLst/>
          </a:prstGeom>
          <a:solidFill>
            <a:srgbClr val="1726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5CC0EE0-E381-3543-A2BC-3C1B139E86C7}"/>
              </a:ext>
            </a:extLst>
          </p:cNvPr>
          <p:cNvSpPr/>
          <p:nvPr userDrawn="1"/>
        </p:nvSpPr>
        <p:spPr>
          <a:xfrm>
            <a:off x="9873968" y="2206488"/>
            <a:ext cx="654882" cy="654882"/>
          </a:xfrm>
          <a:prstGeom prst="ellipse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29">
            <a:extLst>
              <a:ext uri="{FF2B5EF4-FFF2-40B4-BE49-F238E27FC236}">
                <a16:creationId xmlns:a16="http://schemas.microsoft.com/office/drawing/2014/main" id="{501B6FC3-15D9-9435-C193-8BD8500E1B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4688" y="3429000"/>
            <a:ext cx="2470689" cy="2291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Goes Here Body Copy Goes Here Body Copy Goes Here Body Copy Goes Here Body Copy Goes Here 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Text Placeholder 25">
            <a:extLst>
              <a:ext uri="{FF2B5EF4-FFF2-40B4-BE49-F238E27FC236}">
                <a16:creationId xmlns:a16="http://schemas.microsoft.com/office/drawing/2014/main" id="{32A03393-D85F-9CD5-04F5-DB9EF303E6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688" y="2957570"/>
            <a:ext cx="2470690" cy="446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12121D5B-1136-2EB5-F2C9-413AAA437E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39263" y="2957571"/>
            <a:ext cx="2470690" cy="446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7ED4BD82-221E-7362-DCF6-4060012521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2664" y="2957569"/>
            <a:ext cx="2470690" cy="446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C9F2E68B-F401-A20F-7404-2CD4A03E0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66064" y="2957568"/>
            <a:ext cx="2470690" cy="446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Header Goes Here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621AB42A-4434-6B11-E26B-3C3362D2EB9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39264" y="3429000"/>
            <a:ext cx="2470689" cy="2291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Goes Here Body Copy Goes Here Body Copy Goes Here Body Copy Goes Here Body Copy Goes Here 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EED857E6-06DA-4701-1C26-234CF24373D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02663" y="3403655"/>
            <a:ext cx="2470689" cy="2291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Goes Here Body Copy Goes Here Body Copy Goes Here Body Copy Goes Here Body Copy Goes Here 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29">
            <a:extLst>
              <a:ext uri="{FF2B5EF4-FFF2-40B4-BE49-F238E27FC236}">
                <a16:creationId xmlns:a16="http://schemas.microsoft.com/office/drawing/2014/main" id="{515F9A12-A78F-2BBF-8035-3F366008B7D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66065" y="3444513"/>
            <a:ext cx="2470689" cy="22911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 Goes Here Body Copy Goes Here Body Copy Goes Here Body Copy Goes Here Body Copy Goes Here Body Copy Goes Here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BA3CE63-4733-1858-E973-5BE7F59861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4884" y="2232275"/>
            <a:ext cx="530296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2155B86-7D31-AA8A-1E2B-30DB910B7D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09460" y="2232275"/>
            <a:ext cx="530296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2C1680BE-0E73-AA55-A749-E4BAD1B6B8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2859" y="2236750"/>
            <a:ext cx="530296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B2C8EAC-5614-E4A6-99BE-3DA626E3B6E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36261" y="2232275"/>
            <a:ext cx="530296" cy="5953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0775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D3E004-59A2-3442-9B2F-F770EDEE2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897" y="624437"/>
            <a:ext cx="544232" cy="513368"/>
          </a:xfrm>
          <a:prstGeom prst="rect">
            <a:avLst/>
          </a:prstGeom>
        </p:spPr>
      </p:pic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DC901DC1-0C76-374C-BC70-60BE77857DA6}"/>
              </a:ext>
            </a:extLst>
          </p:cNvPr>
          <p:cNvSpPr/>
          <p:nvPr userDrawn="1"/>
        </p:nvSpPr>
        <p:spPr>
          <a:xfrm>
            <a:off x="567508" y="4267229"/>
            <a:ext cx="11158327" cy="1918418"/>
          </a:xfrm>
          <a:prstGeom prst="round2DiagRect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17AEA-29CB-CA55-4E30-848A23A113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871" y="496957"/>
            <a:ext cx="9918700" cy="640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098A44-8D13-CC6E-4C82-1B9759FA73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1848677"/>
            <a:ext cx="5427662" cy="220579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EB4AB58-B5D5-5FC4-D521-22CA95840F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6671" y="1842050"/>
            <a:ext cx="5427662" cy="2205797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5D1C2AE-4018-7443-ECDE-C6E0D29C9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9784" y="4438295"/>
            <a:ext cx="9918700" cy="640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Callout headline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90AC87-E1DF-4667-30EA-9A207BFF1F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925" y="5099050"/>
            <a:ext cx="5222746" cy="884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4C12790-CA11-B25B-F04E-11FF3583F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9741" y="5112578"/>
            <a:ext cx="5222746" cy="884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09526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ound Diagonal Corner Rectangle 35">
            <a:extLst>
              <a:ext uri="{FF2B5EF4-FFF2-40B4-BE49-F238E27FC236}">
                <a16:creationId xmlns:a16="http://schemas.microsoft.com/office/drawing/2014/main" id="{DC901DC1-0C76-374C-BC70-60BE77857DA6}"/>
              </a:ext>
            </a:extLst>
          </p:cNvPr>
          <p:cNvSpPr/>
          <p:nvPr userDrawn="1"/>
        </p:nvSpPr>
        <p:spPr>
          <a:xfrm>
            <a:off x="567509" y="1425388"/>
            <a:ext cx="4206198" cy="4760259"/>
          </a:xfrm>
          <a:prstGeom prst="round2DiagRect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3E004-59A2-3442-9B2F-F770EDEE2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79578" y="6059186"/>
            <a:ext cx="481703" cy="45438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65284-2343-860C-D4FC-76EEEE09BC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871" y="496957"/>
            <a:ext cx="4778772" cy="640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F74A944E-9371-A9E2-E468-1731D125CB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7509" y="2272138"/>
            <a:ext cx="4206198" cy="3353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DD09DE0-5F1B-F88A-FC29-32C1427921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871" y="1712039"/>
            <a:ext cx="3779794" cy="640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C02B50-7FAA-F375-1B8B-119206C4BC2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46643" y="0"/>
            <a:ext cx="6858000" cy="6858000"/>
          </a:xfrm>
          <a:prstGeom prst="rect">
            <a:avLst/>
          </a:prstGeom>
          <a:solidFill>
            <a:srgbClr val="D0212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PHOTO BY CLICKING ICON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42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D3E004-59A2-3442-9B2F-F770EDEE2A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22425" y="5958454"/>
            <a:ext cx="481703" cy="454385"/>
          </a:xfrm>
          <a:prstGeom prst="rect">
            <a:avLst/>
          </a:pr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8888B49-392E-EE02-2972-81B9F1E6DA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12357"/>
            <a:ext cx="6858000" cy="6858000"/>
          </a:xfrm>
          <a:prstGeom prst="rect">
            <a:avLst/>
          </a:prstGeom>
          <a:solidFill>
            <a:srgbClr val="D02128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PHOTO BY CLICKING ICON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C5F6A-4B25-4A18-9A5D-5AE3E941B1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11222" y="583454"/>
            <a:ext cx="4778772" cy="640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B4FBB0-4D06-2937-90C6-0B768AFB0F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222" y="1629587"/>
            <a:ext cx="4480778" cy="4227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96255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9AA361-77BE-1345-9FCF-6F14BD283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28AEA9-00D8-9B4F-9861-2F5B77642D4B}"/>
              </a:ext>
            </a:extLst>
          </p:cNvPr>
          <p:cNvSpPr/>
          <p:nvPr userDrawn="1"/>
        </p:nvSpPr>
        <p:spPr>
          <a:xfrm>
            <a:off x="508000" y="4940300"/>
            <a:ext cx="3314700" cy="457200"/>
          </a:xfrm>
          <a:prstGeom prst="rect">
            <a:avLst/>
          </a:prstGeom>
          <a:solidFill>
            <a:srgbClr val="D0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66F46D-B3DD-904B-9A33-5B814A54D8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601" y="640185"/>
            <a:ext cx="576006" cy="5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6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A49B1-0F4E-8D4C-9D3C-42746CC646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1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1C8155-4A49-C64F-A543-BB0BB1384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9303" y="715617"/>
            <a:ext cx="576006" cy="5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31C8155-4A49-C64F-A543-BB0BB13849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36526" y="688723"/>
            <a:ext cx="576006" cy="54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66F46D-B3DD-904B-9A33-5B814A54D8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601" y="640185"/>
            <a:ext cx="576006" cy="5433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22AA99-4B7A-1B4F-AD0A-E0A8D79110F9}"/>
              </a:ext>
            </a:extLst>
          </p:cNvPr>
          <p:cNvSpPr/>
          <p:nvPr userDrawn="1"/>
        </p:nvSpPr>
        <p:spPr>
          <a:xfrm>
            <a:off x="675861" y="1137805"/>
            <a:ext cx="990505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903D12-343F-BA15-CBE9-B0C3ECC4D3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601" y="640185"/>
            <a:ext cx="576006" cy="5433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6C5178-24CA-908C-B320-2C619D230A43}"/>
              </a:ext>
            </a:extLst>
          </p:cNvPr>
          <p:cNvSpPr/>
          <p:nvPr userDrawn="1"/>
        </p:nvSpPr>
        <p:spPr>
          <a:xfrm>
            <a:off x="675861" y="1137805"/>
            <a:ext cx="990505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CF046EF-1D61-66C5-021B-2B0357E29DD8}"/>
              </a:ext>
            </a:extLst>
          </p:cNvPr>
          <p:cNvSpPr txBox="1">
            <a:spLocks/>
          </p:cNvSpPr>
          <p:nvPr userDrawn="1"/>
        </p:nvSpPr>
        <p:spPr>
          <a:xfrm>
            <a:off x="676501" y="464158"/>
            <a:ext cx="9904413" cy="6736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17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Headline Goes Here</a:t>
            </a:r>
            <a:endParaRPr lang="en-US" sz="2800" dirty="0">
              <a:solidFill>
                <a:srgbClr val="17264D"/>
              </a:solidFill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2049A11C-EA70-6A47-B805-F0C3F690D038}"/>
              </a:ext>
            </a:extLst>
          </p:cNvPr>
          <p:cNvSpPr txBox="1">
            <a:spLocks/>
          </p:cNvSpPr>
          <p:nvPr userDrawn="1"/>
        </p:nvSpPr>
        <p:spPr>
          <a:xfrm>
            <a:off x="676275" y="1184275"/>
            <a:ext cx="9904413" cy="623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 Goes Here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5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66F46D-B3DD-904B-9A33-5B814A54D8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4601" y="640185"/>
            <a:ext cx="576006" cy="5433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22AA99-4B7A-1B4F-AD0A-E0A8D79110F9}"/>
              </a:ext>
            </a:extLst>
          </p:cNvPr>
          <p:cNvSpPr/>
          <p:nvPr userDrawn="1"/>
        </p:nvSpPr>
        <p:spPr>
          <a:xfrm>
            <a:off x="675861" y="1137805"/>
            <a:ext cx="990505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1DDF0A90-5FEF-42E6-95E5-2149CBCC8D9D}"/>
              </a:ext>
            </a:extLst>
          </p:cNvPr>
          <p:cNvSpPr txBox="1">
            <a:spLocks/>
          </p:cNvSpPr>
          <p:nvPr userDrawn="1"/>
        </p:nvSpPr>
        <p:spPr>
          <a:xfrm>
            <a:off x="676501" y="464158"/>
            <a:ext cx="9904413" cy="6736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17264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Headline Goes Here</a:t>
            </a:r>
            <a:endParaRPr lang="en-US" sz="2800" dirty="0">
              <a:solidFill>
                <a:srgbClr val="17264D"/>
              </a:solidFill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D975D9D-EF30-5766-4522-C7A576A4C2E0}"/>
              </a:ext>
            </a:extLst>
          </p:cNvPr>
          <p:cNvSpPr txBox="1">
            <a:spLocks/>
          </p:cNvSpPr>
          <p:nvPr userDrawn="1"/>
        </p:nvSpPr>
        <p:spPr>
          <a:xfrm>
            <a:off x="676275" y="1184275"/>
            <a:ext cx="9904413" cy="6238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Subhead Goes Here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9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2CB783-2282-B242-A580-47C995F755CE}"/>
              </a:ext>
            </a:extLst>
          </p:cNvPr>
          <p:cNvSpPr/>
          <p:nvPr userDrawn="1"/>
        </p:nvSpPr>
        <p:spPr>
          <a:xfrm>
            <a:off x="0" y="0"/>
            <a:ext cx="12317506" cy="6858000"/>
          </a:xfrm>
          <a:prstGeom prst="rect">
            <a:avLst/>
          </a:prstGeom>
          <a:solidFill>
            <a:srgbClr val="152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2AA99-4B7A-1B4F-AD0A-E0A8D79110F9}"/>
              </a:ext>
            </a:extLst>
          </p:cNvPr>
          <p:cNvSpPr/>
          <p:nvPr userDrawn="1"/>
        </p:nvSpPr>
        <p:spPr>
          <a:xfrm>
            <a:off x="675861" y="1137805"/>
            <a:ext cx="990505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5D99EE-4986-C499-A026-62C94E83C597}"/>
              </a:ext>
            </a:extLst>
          </p:cNvPr>
          <p:cNvSpPr/>
          <p:nvPr userDrawn="1"/>
        </p:nvSpPr>
        <p:spPr>
          <a:xfrm>
            <a:off x="675861" y="1137805"/>
            <a:ext cx="990505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9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2CB783-2282-B242-A580-47C995F755CE}"/>
              </a:ext>
            </a:extLst>
          </p:cNvPr>
          <p:cNvSpPr/>
          <p:nvPr userDrawn="1"/>
        </p:nvSpPr>
        <p:spPr>
          <a:xfrm>
            <a:off x="0" y="0"/>
            <a:ext cx="12317506" cy="6858000"/>
          </a:xfrm>
          <a:prstGeom prst="rect">
            <a:avLst/>
          </a:prstGeom>
          <a:solidFill>
            <a:srgbClr val="152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2AA99-4B7A-1B4F-AD0A-E0A8D79110F9}"/>
              </a:ext>
            </a:extLst>
          </p:cNvPr>
          <p:cNvSpPr/>
          <p:nvPr userDrawn="1"/>
        </p:nvSpPr>
        <p:spPr>
          <a:xfrm>
            <a:off x="675861" y="1129553"/>
            <a:ext cx="373477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0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2CB783-2282-B242-A580-47C995F755CE}"/>
              </a:ext>
            </a:extLst>
          </p:cNvPr>
          <p:cNvSpPr/>
          <p:nvPr userDrawn="1"/>
        </p:nvSpPr>
        <p:spPr>
          <a:xfrm>
            <a:off x="0" y="0"/>
            <a:ext cx="12317506" cy="6858000"/>
          </a:xfrm>
          <a:prstGeom prst="rect">
            <a:avLst/>
          </a:prstGeom>
          <a:solidFill>
            <a:srgbClr val="1527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2AA99-4B7A-1B4F-AD0A-E0A8D79110F9}"/>
              </a:ext>
            </a:extLst>
          </p:cNvPr>
          <p:cNvSpPr/>
          <p:nvPr userDrawn="1"/>
        </p:nvSpPr>
        <p:spPr>
          <a:xfrm>
            <a:off x="7816258" y="1129553"/>
            <a:ext cx="3734773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0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D4DE7-4783-9E42-8B8A-2E0EEED01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8FB16-9C7F-684E-9BC7-07BD72739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0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83BAE88-A0A8-85D1-221D-FA7563BA102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C0743-3E0E-42FD-640F-727B758A0B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11222" y="583454"/>
            <a:ext cx="4124607" cy="6408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65B4B-24DF-D6B6-9EC8-4194A374E9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11222" y="1629587"/>
            <a:ext cx="4124607" cy="42275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410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F25F20-73C2-488D-E7A3-522F92E867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0562" y="3820563"/>
            <a:ext cx="2270589" cy="22911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C39E2-2BD4-0D9E-3E8B-BE5322ADC07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34310" y="3820564"/>
            <a:ext cx="2270589" cy="22911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8A007-53C1-45CD-507F-E5755EA523F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98058" y="3810330"/>
            <a:ext cx="2260315" cy="22911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9EFB30-37DD-D172-3CC9-B3031A8FEA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61806" y="3810329"/>
            <a:ext cx="2270590" cy="22911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77540F-ECA2-F578-DDAC-DDA9EBC70E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C8DDBB3-3EE2-6379-FC8A-648EA43B3D0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3DF1208-146B-6839-831F-CF5D14C2F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7850B0-DC13-4942-7CE7-45D198D3BA3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0A1843-BAA8-8C3B-D80F-480001505B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3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E11A2-A766-D846-A7A3-97847597F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1676A-E24C-3BB4-1CB2-69F46F353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56451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CF8D4ED-AFD4-3F44-49D2-7AF5C1E546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584744-0798-D0A8-F443-17FB35847D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94E0A-55D1-1991-F64B-7E22ACC158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45EFC7-7F6C-5DE5-2DE5-50F98372CE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665D84-DE08-F73B-C193-35E7E987B7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7280BDA-1294-842E-8976-FFECFD704C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8B289E-30F4-F9D6-4114-4E0D53DB89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AAFA0E-5F5C-0191-D39C-0A091CD779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116F86-3605-7BA9-960E-63BD29082D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B5E06-014A-F02A-8D7F-DAB156007E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53C8F-C14A-8C80-3308-77F106C0D7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FED96-5DF6-D698-93D8-A6962665DD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7F7C119-BF80-7633-A59C-0E51971BA5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6E98-A35E-C9F1-A65E-8BCDEC81A0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A6C1E1-EEC6-5952-2D2B-3772BDCDB2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79150-72E9-7F6E-33D5-E3B3A51ACB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46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AFE084-4636-4969-6888-355495FF88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FFA99-8032-1747-1DD1-CD3F78419D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C825B-AE10-41FE-2B8B-BE30EE3CB3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5D2EB-E578-6DA3-866C-594D3754952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59BDC5-10F9-857B-29D8-0F358BEACE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E0F9EB-3AED-A222-41B9-C85A54C76B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0562" y="3667125"/>
            <a:ext cx="3102795" cy="1758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9E8F48-DDF8-0754-06F9-AD75C39E50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58984" y="3667125"/>
            <a:ext cx="3102796" cy="1758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C680E67-B16D-D227-1608-3F0109E2068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47407" y="3677409"/>
            <a:ext cx="3102795" cy="17589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59BBB8-F67C-9CC9-6206-61DEBFDE71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81996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3770E1-FB6B-F330-363C-BA9587A75F8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01385" y="3429000"/>
            <a:ext cx="2208944" cy="22911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2C8E2-6C89-CAB3-E75D-8044889B78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17EB4-F456-98DB-9173-25FE717F46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3DEEBE-CF59-F28C-3D17-3ED94B68597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DA79A5-D735-53D2-8264-6F033FDAA9B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565585-C1E0-14DD-FEA8-D38430014D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554858" y="3429000"/>
            <a:ext cx="2229493" cy="22911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7769F2-2C88-8B13-126B-09F3D9F31E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319434" y="3403655"/>
            <a:ext cx="2228665" cy="22911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38B2C4-0B0F-83D2-2E23-E322082F1E3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82834" y="3444513"/>
            <a:ext cx="2229014" cy="229119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BACAB3-7180-098E-3AA2-A49455A607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2EC29C-2914-16C6-B0EA-C318A89121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5EE4DD-C904-12D3-3896-4B52D7968F4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1AD10F-CB1B-80CD-9E4C-CF5487FBDB0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3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C9B2FB-8693-0627-AA7F-BF8970A9E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D762-5F65-3501-E8E7-7C80AC8E8F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514DB-AEFA-0E80-4163-F7F41B717B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8BA458-3ADD-F66A-ABBB-F7BB115274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87BE2C-0B4A-01B4-F155-C238F200FF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8D1B9B-EA53-800C-384E-D9CFAC8B85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33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59C0FF-82ED-99BE-28E1-DF4D2A60F1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040A9-2565-611D-0A61-371F4D9D5E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871" y="2272138"/>
            <a:ext cx="3955500" cy="33534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C3964-B6CA-605E-F300-4D06343DCD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941B2C1-8ACB-43E4-9045-23A21A64EC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940333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</Words>
  <Application>Microsoft Macintosh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Calibri</vt:lpstr>
      <vt:lpstr>Office Theme</vt:lpstr>
      <vt:lpstr>1_Office Theme</vt:lpstr>
      <vt:lpstr>2_Office Theme</vt:lpstr>
      <vt:lpstr>5_Office Theme</vt:lpstr>
      <vt:lpstr>3_Office Theme</vt:lpstr>
      <vt:lpstr>4_Office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Chelsea Monroe</dc:creator>
  <cp:lastModifiedBy>Chelsea Monroe</cp:lastModifiedBy>
  <cp:revision>20</cp:revision>
  <dcterms:created xsi:type="dcterms:W3CDTF">2023-10-16T20:02:01Z</dcterms:created>
  <dcterms:modified xsi:type="dcterms:W3CDTF">2023-11-10T16:07:36Z</dcterms:modified>
</cp:coreProperties>
</file>